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6600CC"/>
    <a:srgbClr val="9900FF"/>
    <a:srgbClr val="660033"/>
    <a:srgbClr val="00CC66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 varScale="1">
        <p:scale>
          <a:sx n="78" d="100"/>
          <a:sy n="78" d="100"/>
        </p:scale>
        <p:origin x="-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BEB3-239B-4F5C-962B-849633BA2065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1EA7F-146B-4D57-B858-DE6B509C7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7FC37-28C6-4C48-95EA-CA4392225B5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7FA2-16CA-4BEE-B1D9-70B4D08C5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ECFB9-E7F5-4718-A56D-0A5FEC30AEC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D1C61-B229-4D90-BB0E-D15A8D96B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A08C3-12F8-4675-BB0F-FEA37F0B2650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A0DC-6007-4E5D-B5F5-0056318AB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48EF-AABE-42E1-9CF3-0D88D53FC3E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B9127-36F0-4A2C-AB70-BA59F9D3B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A48D-85AF-4D62-9BBB-2E42FCDC3D1B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EAD4-8180-4243-AA32-9B777FCBE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2E58-CB99-45B2-A577-9FDA9E89A35C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3665-B4FB-45F0-8BE1-FA196B105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2A82-F3D9-4161-8FDF-04DD2066F3B2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45CBA-E8EF-44E7-9E5F-B805D1C0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8D8F1-45D7-4A99-ADD3-6D0257C30A75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9916-E74C-465C-92D6-DA14C3469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1764-E802-4021-87BE-8E926858EEFE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FED4-BB35-4D9F-93FF-F2B3F3776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5CFD-4B9A-456B-B9D8-3AA9A864CE88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2FF6-B41F-40A5-82B5-03E22972C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EDC3C1-030A-4D6E-BC97-DDF4F1FCF4CC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DF81B0-CB02-4EE8-BDEA-11F477639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285750" y="0"/>
            <a:ext cx="885825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endParaRPr lang="ru-RU">
              <a:latin typeface="Monotype Corsiva" pitchFamily="66" charset="0"/>
            </a:endParaRPr>
          </a:p>
        </p:txBody>
      </p:sp>
      <p:pic>
        <p:nvPicPr>
          <p:cNvPr id="13316" name="Содержимое 8" descr="DSC_053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196975"/>
            <a:ext cx="45005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4"/>
          <p:cNvSpPr txBox="1">
            <a:spLocks/>
          </p:cNvSpPr>
          <p:nvPr/>
        </p:nvSpPr>
        <p:spPr>
          <a:xfrm>
            <a:off x="1116013" y="333375"/>
            <a:ext cx="6072187" cy="53657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>
                <a:latin typeface="Monotype Corsiva" pitchFamily="66" charset="0"/>
              </a:rPr>
              <a:t>I</a:t>
            </a:r>
            <a:r>
              <a:rPr lang="ru-RU" sz="9600" b="1" dirty="0">
                <a:latin typeface="Monotype Corsiva" pitchFamily="66" charset="0"/>
              </a:rPr>
              <a:t> место заняла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>
                <a:latin typeface="Monotype Corsiva" pitchFamily="66" charset="0"/>
              </a:rPr>
              <a:t>Чикурова Анастасия Владимировна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3318" name="Рисунок 3" descr="http://img-fotki.yandex.ru/get/5602/104166334.b6/0_70a5e_e7d51b5c_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86325"/>
            <a:ext cx="266541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11" descr="http://img-fotki.yandex.ru/get/5602/104166334.b6/0_70a5e_e7d51b5c_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785813"/>
            <a:ext cx="208915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3850" y="984250"/>
            <a:ext cx="4071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latin typeface="Monotype Corsiva" pitchFamily="66" charset="0"/>
              </a:rPr>
              <a:t>III</a:t>
            </a:r>
            <a:r>
              <a:rPr lang="ru-RU" sz="2400" b="1">
                <a:latin typeface="Monotype Corsiva" pitchFamily="66" charset="0"/>
              </a:rPr>
              <a:t> место заняла</a:t>
            </a:r>
          </a:p>
          <a:p>
            <a:pPr algn="ctr"/>
            <a:r>
              <a:rPr lang="ru-RU" sz="2400" b="1">
                <a:latin typeface="Monotype Corsiva" pitchFamily="66" charset="0"/>
              </a:rPr>
              <a:t>Ситдикова Альфия Игоревна</a:t>
            </a:r>
            <a:endParaRPr lang="ru-RU" sz="240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4339" name="Рисунок 18" descr="C:\Documents and Settings\Маша\Рабочий стол\Новая папка\DSC_0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214563"/>
            <a:ext cx="37147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Содержимое 9" descr="C:\Documents and Settings\Маша\Рабочий стол\Новая папка\DSC_0354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43000"/>
            <a:ext cx="40719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Текст 6"/>
          <p:cNvSpPr txBox="1">
            <a:spLocks/>
          </p:cNvSpPr>
          <p:nvPr/>
        </p:nvSpPr>
        <p:spPr>
          <a:xfrm>
            <a:off x="4357688" y="428625"/>
            <a:ext cx="4041775" cy="63976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9600" b="1" dirty="0">
                <a:latin typeface="Monotype Corsiva" pitchFamily="66" charset="0"/>
              </a:rPr>
              <a:t>II</a:t>
            </a:r>
            <a:r>
              <a:rPr lang="ru-RU" sz="9600" b="1" dirty="0">
                <a:latin typeface="Monotype Corsiva" pitchFamily="66" charset="0"/>
              </a:rPr>
              <a:t> место заняла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600" b="1" dirty="0">
                <a:latin typeface="Monotype Corsiva" pitchFamily="66" charset="0"/>
              </a:rPr>
              <a:t>Антипова Татьяна Равильевна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  <p:pic>
        <p:nvPicPr>
          <p:cNvPr id="14342" name="Рисунок 21" descr="http://img-fotki.yandex.ru/get/5602/104166334.b6/0_70a5e_e7d51b5c_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0"/>
            <a:ext cx="20891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22" descr="http://img-fotki.yandex.ru/get/5602/104166334.b6/0_70a5e_e7d51b5c_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5572125"/>
            <a:ext cx="1873251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D:\Фото\35 лет дс\DSC_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5"/>
            <a:ext cx="35607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2773363"/>
            <a:ext cx="3143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2000">
                <a:latin typeface="Monotype Corsiva" pitchFamily="66" charset="0"/>
                <a:cs typeface="Times New Roman" pitchFamily="18" charset="0"/>
              </a:rPr>
              <a:t>Масель</a:t>
            </a:r>
          </a:p>
          <a:p>
            <a:pPr indent="449263" algn="ctr"/>
            <a:r>
              <a:rPr lang="ru-RU" sz="2000">
                <a:latin typeface="Monotype Corsiva" pitchFamily="66" charset="0"/>
                <a:cs typeface="Times New Roman" pitchFamily="18" charset="0"/>
              </a:rPr>
              <a:t> Елена Валерьевна</a:t>
            </a:r>
            <a:endParaRPr lang="ru-RU" sz="2400"/>
          </a:p>
        </p:txBody>
      </p:sp>
      <p:pic>
        <p:nvPicPr>
          <p:cNvPr id="15364" name="Picture 3" descr="D:\Фото\35 лет дс\DSC_00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357188"/>
            <a:ext cx="29194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571750" y="0"/>
            <a:ext cx="3795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/>
            <a:r>
              <a:rPr lang="ru-RU" sz="2000">
                <a:latin typeface="Monotype Corsiva" pitchFamily="66" charset="0"/>
                <a:cs typeface="Times New Roman" pitchFamily="18" charset="0"/>
              </a:rPr>
              <a:t>Крыласова Алёна Александровна</a:t>
            </a:r>
            <a:endParaRPr lang="ru-RU" sz="200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5643563" y="2630488"/>
            <a:ext cx="3500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2000">
                <a:latin typeface="Monotype Corsiva" pitchFamily="66" charset="0"/>
                <a:cs typeface="Times New Roman" pitchFamily="18" charset="0"/>
              </a:rPr>
              <a:t>Титова </a:t>
            </a:r>
          </a:p>
          <a:p>
            <a:pPr indent="449263" algn="ctr"/>
            <a:r>
              <a:rPr lang="ru-RU" sz="2000">
                <a:latin typeface="Monotype Corsiva" pitchFamily="66" charset="0"/>
                <a:cs typeface="Times New Roman" pitchFamily="18" charset="0"/>
              </a:rPr>
              <a:t>Дина    сандровна </a:t>
            </a:r>
            <a:endParaRPr lang="ru-RU" sz="2000"/>
          </a:p>
        </p:txBody>
      </p:sp>
      <p:pic>
        <p:nvPicPr>
          <p:cNvPr id="15367" name="Picture 6" descr="C:\Documents and Settings\Маша\Рабочий стол\сайт1\Новая папка\DSC_05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3357563"/>
            <a:ext cx="314325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7" descr="http://img0.liveinternet.ru/images/attach/c/4/80/970/80970618_0_540c2_8603417e_M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688" y="1000125"/>
            <a:ext cx="1143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8" descr="http://img-fotki.yandex.ru/get/6523/134271224.38/0_91ce3_4a2836f4_X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63" y="2500313"/>
            <a:ext cx="25003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9" descr="http://img-fotki.yandex.ru/get/6311/83813999.61b/0_9e700_8e163e67_XL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285750"/>
            <a:ext cx="25003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27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Arial</vt:lpstr>
      <vt:lpstr>Monotype Corsiva</vt:lpstr>
      <vt:lpstr>Times New Roman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№5 общеразвивающего вида</dc:title>
  <dc:creator>ДОМ</dc:creator>
  <cp:lastModifiedBy>buh</cp:lastModifiedBy>
  <cp:revision>26</cp:revision>
  <dcterms:created xsi:type="dcterms:W3CDTF">2014-03-19T13:05:38Z</dcterms:created>
  <dcterms:modified xsi:type="dcterms:W3CDTF">2014-10-09T09:45:14Z</dcterms:modified>
</cp:coreProperties>
</file>